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58" r:id="rId6"/>
    <p:sldId id="259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079C2-139F-4C1F-AD04-0008062028D5}" type="datetimeFigureOut">
              <a:rPr lang="en-NZ" smtClean="0"/>
              <a:pPr/>
              <a:t>27/10/2011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63163-D923-4AD1-8815-7631FCD40BF9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079C2-139F-4C1F-AD04-0008062028D5}" type="datetimeFigureOut">
              <a:rPr lang="en-NZ" smtClean="0"/>
              <a:pPr/>
              <a:t>27/10/2011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63163-D923-4AD1-8815-7631FCD40BF9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079C2-139F-4C1F-AD04-0008062028D5}" type="datetimeFigureOut">
              <a:rPr lang="en-NZ" smtClean="0"/>
              <a:pPr/>
              <a:t>27/10/2011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63163-D923-4AD1-8815-7631FCD40BF9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079C2-139F-4C1F-AD04-0008062028D5}" type="datetimeFigureOut">
              <a:rPr lang="en-NZ" smtClean="0"/>
              <a:pPr/>
              <a:t>27/10/2011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63163-D923-4AD1-8815-7631FCD40BF9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079C2-139F-4C1F-AD04-0008062028D5}" type="datetimeFigureOut">
              <a:rPr lang="en-NZ" smtClean="0"/>
              <a:pPr/>
              <a:t>27/10/2011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63163-D923-4AD1-8815-7631FCD40BF9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079C2-139F-4C1F-AD04-0008062028D5}" type="datetimeFigureOut">
              <a:rPr lang="en-NZ" smtClean="0"/>
              <a:pPr/>
              <a:t>27/10/2011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63163-D923-4AD1-8815-7631FCD40BF9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079C2-139F-4C1F-AD04-0008062028D5}" type="datetimeFigureOut">
              <a:rPr lang="en-NZ" smtClean="0"/>
              <a:pPr/>
              <a:t>27/10/2011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63163-D923-4AD1-8815-7631FCD40BF9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079C2-139F-4C1F-AD04-0008062028D5}" type="datetimeFigureOut">
              <a:rPr lang="en-NZ" smtClean="0"/>
              <a:pPr/>
              <a:t>27/10/2011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63163-D923-4AD1-8815-7631FCD40BF9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079C2-139F-4C1F-AD04-0008062028D5}" type="datetimeFigureOut">
              <a:rPr lang="en-NZ" smtClean="0"/>
              <a:pPr/>
              <a:t>27/10/2011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63163-D923-4AD1-8815-7631FCD40BF9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079C2-139F-4C1F-AD04-0008062028D5}" type="datetimeFigureOut">
              <a:rPr lang="en-NZ" smtClean="0"/>
              <a:pPr/>
              <a:t>27/10/2011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63163-D923-4AD1-8815-7631FCD40BF9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079C2-139F-4C1F-AD04-0008062028D5}" type="datetimeFigureOut">
              <a:rPr lang="en-NZ" smtClean="0"/>
              <a:pPr/>
              <a:t>27/10/2011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63163-D923-4AD1-8815-7631FCD40BF9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9079C2-139F-4C1F-AD04-0008062028D5}" type="datetimeFigureOut">
              <a:rPr lang="en-NZ" smtClean="0"/>
              <a:pPr/>
              <a:t>27/10/2011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563163-D923-4AD1-8815-7631FCD40BF9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NZ" dirty="0" smtClean="0"/>
              <a:t>Objective vs. Subjective Indicators Review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N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Objective Indicators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NZ" dirty="0" smtClean="0"/>
              <a:t>Objective indicators are measured by numbers</a:t>
            </a:r>
          </a:p>
          <a:p>
            <a:r>
              <a:rPr lang="en-NZ" dirty="0" smtClean="0"/>
              <a:t>Can be broken down into specific groups like demographic, health, economic and social</a:t>
            </a:r>
          </a:p>
          <a:p>
            <a:r>
              <a:rPr lang="en-NZ" dirty="0" smtClean="0"/>
              <a:t>Some of the more popular objective indicators are:</a:t>
            </a:r>
          </a:p>
          <a:p>
            <a:pPr lvl="1"/>
            <a:r>
              <a:rPr lang="en-NZ" dirty="0" smtClean="0"/>
              <a:t>Infant Mortality, Population Growth, People per Doctor, GNP per Capita, Unemployment, Literacy Rate, Daily Calorie Intake</a:t>
            </a:r>
          </a:p>
          <a:p>
            <a:r>
              <a:rPr lang="en-NZ" dirty="0" smtClean="0"/>
              <a:t>Make a T chart for Positive and Negatives of Objective Indicators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Positives of Objective Indicators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Easily measured statistically</a:t>
            </a:r>
          </a:p>
          <a:p>
            <a:r>
              <a:rPr lang="en-NZ" dirty="0" smtClean="0"/>
              <a:t>Easily mapped for comparisons</a:t>
            </a:r>
          </a:p>
          <a:p>
            <a:r>
              <a:rPr lang="en-NZ" dirty="0" smtClean="0"/>
              <a:t>Can see broad patterns of development through mapping</a:t>
            </a:r>
          </a:p>
          <a:p>
            <a:r>
              <a:rPr lang="en-NZ" dirty="0" smtClean="0"/>
              <a:t>Where information has been collected for years can observe change and identify causes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Negative of Objective Development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Often averages so they don’t account for the extreme ends of the spectrum</a:t>
            </a:r>
          </a:p>
          <a:p>
            <a:r>
              <a:rPr lang="en-NZ" dirty="0" smtClean="0"/>
              <a:t>Different methods of data collection can make comparison difficult</a:t>
            </a:r>
          </a:p>
          <a:p>
            <a:r>
              <a:rPr lang="en-NZ" dirty="0" smtClean="0"/>
              <a:t>Requires a good quality of data collection</a:t>
            </a:r>
          </a:p>
          <a:p>
            <a:r>
              <a:rPr lang="en-NZ" dirty="0" smtClean="0"/>
              <a:t>Time delay in release of statistical data</a:t>
            </a:r>
          </a:p>
          <a:p>
            <a:r>
              <a:rPr lang="en-NZ" dirty="0" smtClean="0"/>
              <a:t>Countries will avoid releasing negative figures or manipulate figures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Subjective Indicators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NZ" dirty="0" smtClean="0"/>
              <a:t>Subjective Indicators are difficult to measure quantitatively but can be a combination of objective indicators</a:t>
            </a:r>
          </a:p>
          <a:p>
            <a:pPr lvl="1"/>
            <a:r>
              <a:rPr lang="en-NZ" dirty="0" smtClean="0"/>
              <a:t>Ex. Using growth of income, inflation rates and political stability to determine Physical Wellbeing</a:t>
            </a:r>
          </a:p>
          <a:p>
            <a:r>
              <a:rPr lang="en-NZ" dirty="0" smtClean="0"/>
              <a:t>Most popular measuring device is Human Development Index (HDI)</a:t>
            </a:r>
          </a:p>
          <a:p>
            <a:pPr lvl="1"/>
            <a:r>
              <a:rPr lang="en-NZ" dirty="0" smtClean="0"/>
              <a:t>Created in 1990 by United Nations</a:t>
            </a:r>
          </a:p>
          <a:p>
            <a:pPr lvl="1"/>
            <a:r>
              <a:rPr lang="en-NZ" dirty="0" smtClean="0"/>
              <a:t>Goal is to measure Quality of Life not just Economic Growth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Exercise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Classify the information from </a:t>
            </a:r>
            <a:r>
              <a:rPr lang="en-NZ" dirty="0" smtClean="0"/>
              <a:t>Wednesday</a:t>
            </a:r>
            <a:r>
              <a:rPr lang="en-NZ" dirty="0" smtClean="0"/>
              <a:t> </a:t>
            </a:r>
            <a:r>
              <a:rPr lang="en-NZ" dirty="0" smtClean="0"/>
              <a:t>lecture as well as using the Inequalities and Development book into objective and subjective indicators for Tanzania vs. USA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5908</TotalTime>
  <Words>239</Words>
  <Application>Microsoft Office PowerPoint</Application>
  <PresentationFormat>On-screen Show (4:3)</PresentationFormat>
  <Paragraphs>26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Objective vs. Subjective Indicators Review</vt:lpstr>
      <vt:lpstr>Objective Indicators</vt:lpstr>
      <vt:lpstr>Positives of Objective Indicators</vt:lpstr>
      <vt:lpstr>Negative of Objective Development</vt:lpstr>
      <vt:lpstr>Subjective Indicators</vt:lpstr>
      <vt:lpstr>Exercise</vt:lpstr>
    </vt:vector>
  </TitlesOfParts>
  <Company>Hastings Boys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Objective vs. Subjective Indicators Review</dc:title>
  <dc:creator>Ministry of Education</dc:creator>
  <cp:lastModifiedBy>Ministry of Education</cp:lastModifiedBy>
  <cp:revision>452</cp:revision>
  <dcterms:created xsi:type="dcterms:W3CDTF">2011-10-26T18:30:50Z</dcterms:created>
  <dcterms:modified xsi:type="dcterms:W3CDTF">2011-10-30T21:37:06Z</dcterms:modified>
</cp:coreProperties>
</file>